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3" r:id="rId93"/>
    <p:sldId id="371" r:id="rId94"/>
    <p:sldId id="372" r:id="rId95"/>
    <p:sldId id="374" r:id="rId96"/>
    <p:sldId id="375" r:id="rId97"/>
    <p:sldId id="376" r:id="rId98"/>
    <p:sldId id="377" r:id="rId99"/>
    <p:sldId id="379" r:id="rId100"/>
    <p:sldId id="380" r:id="rId101"/>
    <p:sldId id="378" r:id="rId102"/>
    <p:sldId id="381" r:id="rId103"/>
    <p:sldId id="383" r:id="rId104"/>
    <p:sldId id="384" r:id="rId105"/>
    <p:sldId id="385" r:id="rId106"/>
    <p:sldId id="386" r:id="rId107"/>
    <p:sldId id="387" r:id="rId108"/>
    <p:sldId id="388" r:id="rId109"/>
    <p:sldId id="389" r:id="rId110"/>
    <p:sldId id="391" r:id="rId111"/>
    <p:sldId id="392" r:id="rId112"/>
    <p:sldId id="393" r:id="rId113"/>
    <p:sldId id="394" r:id="rId114"/>
    <p:sldId id="382" r:id="rId115"/>
    <p:sldId id="277" r:id="rId116"/>
    <p:sldId id="265" r:id="rId1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9/10/2017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9/10/2017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9/10/2017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9/10/2017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9/10/2017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9/10/2017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9/10/2017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9/10/2017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9/10/2017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9/10/2017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9/10/2017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9/10/2017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9/10/2017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youtube.com/watch?v=ThBpRBpyxLI" TargetMode="External"/><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thehackernews.com/2017/10/dnsmasq-network-services.html?utm_source=feedburner&amp;utm_medium=feed&amp;utm_campaign=Feed:+TheHackersNews+(The+Hackers+News+-+Security+Blog)&amp;_m=3n.009a.1592.if0ao07l8s.yhy" TargetMode="Externa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100</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101</a:t>
            </a:fld>
            <a:endParaRPr lang="es-CO"/>
          </a:p>
        </p:txBody>
      </p:sp>
    </p:spTree>
    <p:extLst>
      <p:ext uri="{BB962C8B-B14F-4D97-AF65-F5344CB8AC3E}">
        <p14:creationId xmlns:p14="http://schemas.microsoft.com/office/powerpoint/2010/main" val="3381816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113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114</a:t>
            </a:fld>
            <a:endParaRPr lang="es-CO"/>
          </a:p>
        </p:txBody>
      </p:sp>
    </p:spTree>
    <p:extLst>
      <p:ext uri="{BB962C8B-B14F-4D97-AF65-F5344CB8AC3E}">
        <p14:creationId xmlns:p14="http://schemas.microsoft.com/office/powerpoint/2010/main" val="2256682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115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116</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3810741"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4857548" y="1879482"/>
            <a:ext cx="3172548" cy="4456545"/>
          </a:xfrm>
          <a:prstGeom prst="rect">
            <a:avLst/>
          </a:prstGeom>
          <a:effectLst>
            <a:innerShdw blurRad="114300">
              <a:prstClr val="black"/>
            </a:innerShdw>
          </a:effectLst>
        </p:spPr>
      </p:pic>
      <p:pic>
        <p:nvPicPr>
          <p:cNvPr id="5" name="Imagen 4">
            <a:hlinkClick r:id="rId5"/>
          </p:cNvPr>
          <p:cNvPicPr>
            <a:picLocks noChangeAspect="1"/>
          </p:cNvPicPr>
          <p:nvPr/>
        </p:nvPicPr>
        <p:blipFill>
          <a:blip r:embed="rId6"/>
          <a:stretch>
            <a:fillRect/>
          </a:stretch>
        </p:blipFill>
        <p:spPr>
          <a:xfrm>
            <a:off x="8493500" y="1879482"/>
            <a:ext cx="2860300" cy="4476868"/>
          </a:xfrm>
          <a:prstGeom prst="rect">
            <a:avLst/>
          </a:prstGeom>
          <a:effectLst>
            <a:innerShdw blurRad="114300">
              <a:prstClr val="black"/>
            </a:innerShdw>
          </a:effectLst>
        </p:spPr>
      </p:pic>
      <p:sp>
        <p:nvSpPr>
          <p:cNvPr id="7" name="CuadroTexto 6"/>
          <p:cNvSpPr txBox="1"/>
          <p:nvPr/>
        </p:nvSpPr>
        <p:spPr>
          <a:xfrm>
            <a:off x="1202026" y="6277302"/>
            <a:ext cx="1524000" cy="523220"/>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hlinkClick r:id="rId7"/>
              </a:rPr>
              <a:t>LINK</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96</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97</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98</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99</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1811</TotalTime>
  <Words>1935</Words>
  <Application>Microsoft Office PowerPoint</Application>
  <PresentationFormat>Panorámica</PresentationFormat>
  <Paragraphs>529</Paragraphs>
  <Slides>116</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116</vt:i4>
      </vt:variant>
    </vt:vector>
  </HeadingPairs>
  <TitlesOfParts>
    <vt:vector size="122" baseType="lpstr">
      <vt:lpstr>Arial Unicode MS</vt: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164</cp:revision>
  <dcterms:created xsi:type="dcterms:W3CDTF">2017-09-04T21:29:19Z</dcterms:created>
  <dcterms:modified xsi:type="dcterms:W3CDTF">2017-10-10T01:10:37Z</dcterms:modified>
</cp:coreProperties>
</file>